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rts/chart1.xml" ContentType="application/vnd.openxmlformats-officedocument.drawingml.char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4"/>
    <p:sldMasterId id="2147483660" r:id="rId5"/>
    <p:sldMasterId id="2147483661" r:id="rId6"/>
  </p:sldMasterIdLst>
  <p:notesMasterIdLst>
    <p:notesMasterId r:id="rId20"/>
  </p:notesMasterIdLst>
  <p:handoutMasterIdLst>
    <p:handoutMasterId r:id="rId21"/>
  </p:handoutMasterIdLst>
  <p:sldIdLst>
    <p:sldId id="256" r:id="rId7"/>
    <p:sldId id="257" r:id="rId8"/>
    <p:sldId id="278" r:id="rId9"/>
    <p:sldId id="280" r:id="rId10"/>
    <p:sldId id="281" r:id="rId11"/>
    <p:sldId id="267" r:id="rId12"/>
    <p:sldId id="285" r:id="rId13"/>
    <p:sldId id="283" r:id="rId14"/>
    <p:sldId id="282" r:id="rId15"/>
    <p:sldId id="284" r:id="rId16"/>
    <p:sldId id="286" r:id="rId17"/>
    <p:sldId id="287" r:id="rId18"/>
    <p:sldId id="279" r:id="rId19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ul, Kelsey" initials="KK" lastIdx="8" clrIdx="0">
    <p:extLst>
      <p:ext uri="{19B8F6BF-5375-455C-9EA6-DF929625EA0E}">
        <p15:presenceInfo xmlns:p15="http://schemas.microsoft.com/office/powerpoint/2012/main" userId="S::kelseygrab@northeastern.edu::eb9582ee-fc1e-4db4-ba50-a83dfb29954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1B2C"/>
    <a:srgbClr val="FFD5D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5"/>
  </p:normalViewPr>
  <p:slideViewPr>
    <p:cSldViewPr snapToGrid="0">
      <p:cViewPr varScale="1">
        <p:scale>
          <a:sx n="105" d="100"/>
          <a:sy n="105" d="100"/>
        </p:scale>
        <p:origin x="184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9C-471D-B902-61C9941A538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C9C-471D-B902-61C9941A538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C9C-471D-B902-61C9941A53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73924864"/>
        <c:axId val="273924472"/>
        <c:axId val="273950384"/>
      </c:bar3DChart>
      <c:catAx>
        <c:axId val="2739248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73924472"/>
        <c:crosses val="autoZero"/>
        <c:auto val="1"/>
        <c:lblAlgn val="ctr"/>
        <c:lblOffset val="100"/>
        <c:noMultiLvlLbl val="0"/>
      </c:catAx>
      <c:valAx>
        <c:axId val="27392447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73924864"/>
        <c:crosses val="autoZero"/>
        <c:crossBetween val="between"/>
      </c:valAx>
      <c:serAx>
        <c:axId val="273950384"/>
        <c:scaling>
          <c:orientation val="minMax"/>
        </c:scaling>
        <c:delete val="0"/>
        <c:axPos val="b"/>
        <c:majorTickMark val="out"/>
        <c:minorTickMark val="none"/>
        <c:tickLblPos val="nextTo"/>
        <c:crossAx val="273924472"/>
        <c:crosses val="autoZero"/>
      </c:ser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2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8F01E0E-715F-4DEA-BBC4-A5DDFBC7E0B7}" type="datetimeFigureOut">
              <a:rPr lang="en-US" smtClean="0"/>
              <a:t>12/8/21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F5C0564-DE11-4D52-893C-C7B91910A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761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2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34AD70C-C5B9-45AA-B514-126B0F6B1E9F}" type="datetimeFigureOut">
              <a:rPr lang="en-US" smtClean="0"/>
              <a:t>12/8/21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71813" y="876300"/>
            <a:ext cx="3152775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4"/>
            <a:ext cx="7437120" cy="2760346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8AD76FC-E868-4DFA-A92A-5D5E155E8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82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8813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875265"/>
            <a:ext cx="1971675" cy="5811838"/>
          </a:xfrm>
        </p:spPr>
        <p:txBody>
          <a:bodyPr vert="eaVert"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875265"/>
            <a:ext cx="5800725" cy="5811838"/>
          </a:xfrm>
        </p:spPr>
        <p:txBody>
          <a:bodyPr vert="eaVert"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1114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4"/>
            <a:ext cx="7772400" cy="2387600"/>
          </a:xfrm>
        </p:spPr>
        <p:txBody>
          <a:bodyPr anchor="b"/>
          <a:lstStyle>
            <a:lvl1pPr algn="ctr">
              <a:defRPr sz="60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2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782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POnTheFly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33400"/>
            <a:ext cx="9144000" cy="6324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8E899-BFCF-4D1C-91C9-5FE114E349ED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4" name="TPChart" hidden="1"/>
          <p:cNvGraphicFramePr/>
          <p:nvPr userDrawn="1"/>
        </p:nvGraphicFramePr>
        <p:xfrm>
          <a:off x="6350000" y="1600201"/>
          <a:ext cx="2540000" cy="25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6668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33400"/>
            <a:ext cx="9144000" cy="6324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547452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819150"/>
            <a:ext cx="5791200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81200" y="1752600"/>
            <a:ext cx="28194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953000" y="1752600"/>
            <a:ext cx="2819400" cy="1866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953000" y="3771900"/>
            <a:ext cx="2819400" cy="1866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24">
            <a:extLst>
              <a:ext uri="{FF2B5EF4-FFF2-40B4-BE49-F238E27FC236}">
                <a16:creationId xmlns:a16="http://schemas.microsoft.com/office/drawing/2014/main" id="{74969DE8-E5BD-4F22-86DD-24C4C13BEF8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5992813" y="6272214"/>
            <a:ext cx="245427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25">
            <a:extLst>
              <a:ext uri="{FF2B5EF4-FFF2-40B4-BE49-F238E27FC236}">
                <a16:creationId xmlns:a16="http://schemas.microsoft.com/office/drawing/2014/main" id="{0292000B-8564-418E-9E18-061C5EEE48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85801" y="6272214"/>
            <a:ext cx="4745039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26">
            <a:extLst>
              <a:ext uri="{FF2B5EF4-FFF2-40B4-BE49-F238E27FC236}">
                <a16:creationId xmlns:a16="http://schemas.microsoft.com/office/drawing/2014/main" id="{33F7BC31-FB39-469E-B6F9-FF3A808B8E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919952-1372-4CCF-A1BE-A24CAEF107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7146427"/>
      </p:ext>
    </p:extLst>
  </p:cSld>
  <p:clrMapOvr>
    <a:masterClrMapping/>
  </p:clrMapOvr>
  <p:transition spd="slow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19250" y="529390"/>
            <a:ext cx="9163251" cy="63286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184419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0473" y="1122363"/>
            <a:ext cx="5504513" cy="2102100"/>
          </a:xfrm>
        </p:spPr>
        <p:txBody>
          <a:bodyPr anchor="b">
            <a:normAutofit/>
          </a:bodyPr>
          <a:lstStyle>
            <a:lvl1pPr algn="ctr">
              <a:defRPr sz="4800"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00472" y="3303656"/>
            <a:ext cx="5504515" cy="1223178"/>
          </a:xfrm>
        </p:spPr>
        <p:txBody>
          <a:bodyPr/>
          <a:lstStyle>
            <a:lvl1pPr marL="0" indent="0" algn="ctr">
              <a:buNone/>
              <a:defRPr sz="2400">
                <a:latin typeface="+mj-lt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2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endParaRPr lang="en-US"/>
          </a:p>
        </p:txBody>
      </p:sp>
      <p:sp>
        <p:nvSpPr>
          <p:cNvPr id="7" name="Parallelogram 6"/>
          <p:cNvSpPr/>
          <p:nvPr userDrawn="1"/>
        </p:nvSpPr>
        <p:spPr>
          <a:xfrm>
            <a:off x="-1024759" y="0"/>
            <a:ext cx="3917731" cy="6858000"/>
          </a:xfrm>
          <a:prstGeom prst="parallelogram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Parallelogram 7"/>
          <p:cNvSpPr/>
          <p:nvPr userDrawn="1"/>
        </p:nvSpPr>
        <p:spPr>
          <a:xfrm rot="539464">
            <a:off x="2230048" y="-192321"/>
            <a:ext cx="307803" cy="7224360"/>
          </a:xfrm>
          <a:prstGeom prst="parallelogram">
            <a:avLst/>
          </a:prstGeom>
          <a:solidFill>
            <a:srgbClr val="D41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239" y="5285434"/>
            <a:ext cx="2664412" cy="12500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1" y="1024079"/>
            <a:ext cx="2279579" cy="227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529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4864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9" y="1709740"/>
            <a:ext cx="7886700" cy="2852737"/>
          </a:xfrm>
        </p:spPr>
        <p:txBody>
          <a:bodyPr anchor="b">
            <a:normAutofit/>
          </a:bodyPr>
          <a:lstStyle>
            <a:lvl1pPr>
              <a:defRPr sz="4800"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9" y="4589465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  <a:ea typeface="Lato Medium" panose="020F0502020204030203" pitchFamily="34" charset="0"/>
                <a:cs typeface="Lato Medium" panose="020F0502020204030203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0433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2326135"/>
            <a:ext cx="3886200" cy="4351338"/>
          </a:xfrm>
        </p:spPr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316514"/>
            <a:ext cx="3886200" cy="4351338"/>
          </a:xfrm>
        </p:spPr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1361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846385"/>
            <a:ext cx="7886700" cy="1325563"/>
          </a:xfrm>
        </p:spPr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162421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  <a:ea typeface="Lato Medium" panose="020F0502020204030203" pitchFamily="34" charset="0"/>
                <a:cs typeface="Lato Medium" panose="020F0502020204030203" pitchFamily="34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986333"/>
            <a:ext cx="3868340" cy="3684588"/>
          </a:xfrm>
        </p:spPr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2162421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  <a:ea typeface="Lato Medium" panose="020F0502020204030203" pitchFamily="34" charset="0"/>
                <a:cs typeface="Lato Medium" panose="020F0502020204030203" pitchFamily="34" charset="0"/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986333"/>
            <a:ext cx="3887391" cy="3684588"/>
          </a:xfrm>
        </p:spPr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2509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503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8028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51832"/>
            <a:ext cx="2949179" cy="1600200"/>
          </a:xfrm>
        </p:spPr>
        <p:txBody>
          <a:bodyPr anchor="b"/>
          <a:lstStyle>
            <a:lvl1pPr>
              <a:defRPr sz="3200"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382059"/>
            <a:ext cx="4629151" cy="4873625"/>
          </a:xfrm>
        </p:spPr>
        <p:txBody>
          <a:bodyPr/>
          <a:lstStyle>
            <a:lvl1pPr>
              <a:defRPr sz="3200"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2800"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2400"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2000"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2000"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452032"/>
            <a:ext cx="2949179" cy="3811588"/>
          </a:xfrm>
        </p:spPr>
        <p:txBody>
          <a:bodyPr/>
          <a:lstStyle>
            <a:lvl1pPr marL="0" indent="0">
              <a:buNone/>
              <a:defRPr sz="1600">
                <a:latin typeface="+mn-lt"/>
                <a:ea typeface="Lato Medium" panose="020F0502020204030203" pitchFamily="34" charset="0"/>
                <a:cs typeface="Lato Medium" panose="020F0502020204030203" pitchFamily="34" charset="0"/>
              </a:defRPr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0145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15466"/>
            <a:ext cx="2949179" cy="1600200"/>
          </a:xfrm>
        </p:spPr>
        <p:txBody>
          <a:bodyPr anchor="b">
            <a:normAutofit/>
          </a:bodyPr>
          <a:lstStyle>
            <a:lvl1pPr>
              <a:defRPr sz="2400"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545693"/>
            <a:ext cx="462915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8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2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615667"/>
            <a:ext cx="2949179" cy="3811588"/>
          </a:xfrm>
        </p:spPr>
        <p:txBody>
          <a:bodyPr>
            <a:normAutofit/>
          </a:bodyPr>
          <a:lstStyle>
            <a:lvl1pPr marL="0" indent="0">
              <a:buNone/>
              <a:defRPr sz="1800" b="0">
                <a:latin typeface="+mn-lt"/>
                <a:ea typeface="Lato Medium" panose="020F0502020204030203" pitchFamily="34" charset="0"/>
                <a:cs typeface="Lato Medium" panose="020F0502020204030203" pitchFamily="34" charset="0"/>
              </a:defRPr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1" y="6914618"/>
            <a:ext cx="2057400" cy="365125"/>
          </a:xfrm>
          <a:prstGeom prst="rect">
            <a:avLst/>
          </a:prstGeom>
        </p:spPr>
        <p:txBody>
          <a:bodyPr/>
          <a:lstStyle/>
          <a:p>
            <a:fld id="{3CA2624E-D588-4092-9CB7-C91D143E3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49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+mn-lt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336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902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2432016"/>
            <a:ext cx="7886700" cy="4091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4220678" y="-4220680"/>
            <a:ext cx="702644" cy="91440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4" name="Straight Connector 13"/>
          <p:cNvCxnSpPr/>
          <p:nvPr userDrawn="1"/>
        </p:nvCxnSpPr>
        <p:spPr>
          <a:xfrm flipH="1">
            <a:off x="-3" y="702642"/>
            <a:ext cx="9144003" cy="35022"/>
          </a:xfrm>
          <a:prstGeom prst="line">
            <a:avLst/>
          </a:prstGeom>
          <a:ln w="76200">
            <a:solidFill>
              <a:srgbClr val="D41B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622" y="68464"/>
            <a:ext cx="2580831" cy="66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141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728" r:id="rId11"/>
    <p:sldLayoutId id="2147483729" r:id="rId12"/>
    <p:sldLayoutId id="2147483731" r:id="rId13"/>
    <p:sldLayoutId id="2147483732" r:id="rId14"/>
    <p:sldLayoutId id="2147483734" r:id="rId15"/>
  </p:sldLayoutIdLst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36512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4861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Lato" panose="020F0502020204030203" pitchFamily="34" charset="0"/>
          <a:cs typeface="Lato" panose="020F0502020204030203" pitchFamily="34" charset="0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2"/>
            <a:ext cx="9222827" cy="705244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Parallelogram 8"/>
          <p:cNvSpPr/>
          <p:nvPr userDrawn="1"/>
        </p:nvSpPr>
        <p:spPr>
          <a:xfrm>
            <a:off x="-354723" y="1147989"/>
            <a:ext cx="6180083" cy="168164"/>
          </a:xfrm>
          <a:prstGeom prst="parallelogram">
            <a:avLst/>
          </a:prstGeom>
          <a:solidFill>
            <a:srgbClr val="D41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Parallelogram 9"/>
          <p:cNvSpPr/>
          <p:nvPr userDrawn="1"/>
        </p:nvSpPr>
        <p:spPr>
          <a:xfrm>
            <a:off x="3251639" y="5788380"/>
            <a:ext cx="6180083" cy="142991"/>
          </a:xfrm>
          <a:prstGeom prst="parallelogram">
            <a:avLst/>
          </a:prstGeom>
          <a:solidFill>
            <a:srgbClr val="D41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61" y="2328857"/>
            <a:ext cx="8405187" cy="2191869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6341680" y="6033332"/>
            <a:ext cx="2662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coe.northeastern.edu</a:t>
            </a:r>
          </a:p>
        </p:txBody>
      </p:sp>
    </p:spTree>
    <p:extLst>
      <p:ext uri="{BB962C8B-B14F-4D97-AF65-F5344CB8AC3E}">
        <p14:creationId xmlns:p14="http://schemas.microsoft.com/office/powerpoint/2010/main" val="814862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57D27-36FA-46DD-B7C0-982B1BDE2B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9894" y="1326900"/>
            <a:ext cx="6165669" cy="2102100"/>
          </a:xfrm>
        </p:spPr>
        <p:txBody>
          <a:bodyPr/>
          <a:lstStyle/>
          <a:p>
            <a:r>
              <a:rPr lang="en-US" b="1" dirty="0"/>
              <a:t>INFO 6150 </a:t>
            </a:r>
            <a:br>
              <a:rPr lang="en-US" b="1" dirty="0"/>
            </a:br>
            <a:r>
              <a:rPr lang="en-US" b="1" dirty="0"/>
              <a:t>Fall 2021</a:t>
            </a:r>
            <a:br>
              <a:rPr lang="en-US" b="1" dirty="0"/>
            </a:br>
            <a:r>
              <a:rPr lang="en-US" b="1" dirty="0"/>
              <a:t>Green Kitchen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FFA549A-6FA6-7F4D-8B02-E9C4329D41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00472" y="3525252"/>
            <a:ext cx="5504515" cy="1778268"/>
          </a:xfrm>
        </p:spPr>
        <p:txBody>
          <a:bodyPr>
            <a:normAutofit lnSpcReduction="1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Qian Chen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Rongqi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Sun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Jingru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Xiang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Yalan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Sun</a:t>
            </a:r>
          </a:p>
        </p:txBody>
      </p:sp>
    </p:spTree>
    <p:extLst>
      <p:ext uri="{BB962C8B-B14F-4D97-AF65-F5344CB8AC3E}">
        <p14:creationId xmlns:p14="http://schemas.microsoft.com/office/powerpoint/2010/main" val="4110827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95918" y="4577975"/>
            <a:ext cx="5654511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35E266-82DF-4307-97D1-49D93FBEB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2601" y="4741948"/>
            <a:ext cx="5122140" cy="8620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Create New Combo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6C3AC-F0D0-DA43-B87B-94C668615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52601" y="5839017"/>
            <a:ext cx="5122140" cy="403749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/>
            <a:endParaRPr lang="en-US" sz="1600" kern="1200">
              <a:solidFill>
                <a:srgbClr val="E7E6E6"/>
              </a:solidFill>
              <a:latin typeface="+mn-lt"/>
              <a:ea typeface="+mn-ea"/>
              <a:cs typeface="+mn-cs"/>
            </a:endParaRPr>
          </a:p>
          <a:p>
            <a:pPr defTabSz="914400"/>
            <a:endParaRPr lang="en-US" sz="1600" kern="1200">
              <a:solidFill>
                <a:srgbClr val="E7E6E6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552FEC-DFDE-9344-A85D-327A82461F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34" r="-4" b="31507"/>
          <a:stretch/>
        </p:blipFill>
        <p:spPr>
          <a:xfrm>
            <a:off x="-23702" y="959607"/>
            <a:ext cx="2911755" cy="2056970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">
            <a:extLst>
              <a:ext uri="{FF2B5EF4-FFF2-40B4-BE49-F238E27FC236}">
                <a16:creationId xmlns:a16="http://schemas.microsoft.com/office/drawing/2014/main" id="{2DE54C3D-44D4-064C-B133-6EB76F83F5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6261"/>
          <a:stretch/>
        </p:blipFill>
        <p:spPr>
          <a:xfrm>
            <a:off x="3077669" y="615234"/>
            <a:ext cx="2841445" cy="2010551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11147F0-A988-D140-88C3-02D0E73FEB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2" r="-3" b="38058"/>
          <a:stretch/>
        </p:blipFill>
        <p:spPr>
          <a:xfrm>
            <a:off x="3144798" y="2511263"/>
            <a:ext cx="2846070" cy="2009069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A6CAF1F-0846-D442-B883-4F862935C05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4" r="838" b="-3"/>
          <a:stretch/>
        </p:blipFill>
        <p:spPr>
          <a:xfrm>
            <a:off x="6175858" y="506016"/>
            <a:ext cx="2777959" cy="4014316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39950" y="5694097"/>
            <a:ext cx="41148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D260E83-CBAC-9840-819B-100E40F1E9F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6" r="31363" b="-1"/>
          <a:stretch/>
        </p:blipFill>
        <p:spPr>
          <a:xfrm>
            <a:off x="293570" y="3354030"/>
            <a:ext cx="2339901" cy="337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163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5E266-82DF-4307-97D1-49D93FBEB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011" y="1121261"/>
            <a:ext cx="7886700" cy="777428"/>
          </a:xfrm>
        </p:spPr>
        <p:txBody>
          <a:bodyPr/>
          <a:lstStyle/>
          <a:p>
            <a:r>
              <a:rPr lang="en-US" dirty="0"/>
              <a:t>View Combo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6C3AC-F0D0-DA43-B87B-94C668615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8011" y="1980330"/>
            <a:ext cx="7886700" cy="202618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F63AE76-F88A-6D49-8ED2-2DD71B2FB2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2496"/>
            <a:ext cx="9144000" cy="403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892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9A37B-FD0D-DD48-9AA4-FF1EBB641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891D93F-ED84-3D43-8AC3-A6B15AB3B4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7517"/>
            <a:ext cx="9144000" cy="463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848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0B33E-2DB8-434A-9F72-BD58D8CF7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6A287-A75D-42E4-BD6A-DCB5C9FC7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7965" indent="-227965"/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276281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BAEA-61E2-4448-AF99-F43F51E1D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32BD0-CC94-42F4-A66A-2B9DC9B10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6256"/>
            <a:ext cx="4386399" cy="4091699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Contributions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Q &amp; A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45043F-026E-1D44-9A64-4B2A46CCC782}"/>
              </a:ext>
            </a:extLst>
          </p:cNvPr>
          <p:cNvSpPr txBox="1"/>
          <p:nvPr/>
        </p:nvSpPr>
        <p:spPr>
          <a:xfrm>
            <a:off x="5727032" y="5883442"/>
            <a:ext cx="29597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may be subject to copyright</a:t>
            </a:r>
          </a:p>
        </p:txBody>
      </p:sp>
    </p:spTree>
    <p:extLst>
      <p:ext uri="{BB962C8B-B14F-4D97-AF65-F5344CB8AC3E}">
        <p14:creationId xmlns:p14="http://schemas.microsoft.com/office/powerpoint/2010/main" val="767334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64F601-6D26-4B7C-9E31-996112838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b="1" dirty="0"/>
              <a:t>What is Green Kitchen App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9A0052-5A51-4EA6-807C-4D1AF36F9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999488"/>
            <a:ext cx="7886700" cy="452422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27965" indent="-227965"/>
            <a:r>
              <a:rPr lang="en-US" dirty="0"/>
              <a:t>Green Kitchen is a “social media” for creating,  sharing, and viewing customized salads and smoothie recipes made by users.</a:t>
            </a:r>
          </a:p>
          <a:p>
            <a:pPr marL="227965" indent="-227965"/>
            <a:r>
              <a:rPr lang="en-US" dirty="0"/>
              <a:t>Since Covid-19, people are avoiding eating out, but tend to grab fast food or prepacked food more often, we are four college students who believe that every part of one’s well-being can be improved by proper nutrition. We created Green Kitchen app to make eating healthy easier,  to lead people to reimagine fast food for a new era. </a:t>
            </a:r>
          </a:p>
          <a:p>
            <a:pPr marL="227965" indent="-227965"/>
            <a:r>
              <a:rPr lang="en-US" dirty="0"/>
              <a:t>Healthy cooking could be simple and fun!</a:t>
            </a:r>
          </a:p>
        </p:txBody>
      </p:sp>
    </p:spTree>
    <p:extLst>
      <p:ext uri="{BB962C8B-B14F-4D97-AF65-F5344CB8AC3E}">
        <p14:creationId xmlns:p14="http://schemas.microsoft.com/office/powerpoint/2010/main" val="1703878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64F601-6D26-4B7C-9E31-996112838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b="1" dirty="0"/>
              <a:t>Features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9A0052-5A51-4EA6-807C-4D1AF36F9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987296"/>
            <a:ext cx="7886700" cy="4536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It is a Full Stack Application</a:t>
            </a:r>
          </a:p>
          <a:p>
            <a:r>
              <a:rPr lang="en-US" dirty="0"/>
              <a:t>A simple recipe sharing application/web using React JS, JavaScript library and Bootstrap to make awesome UI, Node JS, Webpack, MongoDB.</a:t>
            </a:r>
          </a:p>
          <a:p>
            <a:r>
              <a:rPr lang="en-US" dirty="0"/>
              <a:t>Backend is implemented using Node JS, and MongoDB.</a:t>
            </a:r>
          </a:p>
          <a:p>
            <a:r>
              <a:rPr lang="en-US" dirty="0"/>
              <a:t>Frontend is implemented using React JS, Bootstrap components, JavaScript and SASS, CSS.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 marL="227965" indent="-22796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54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64F601-6D26-4B7C-9E31-996112838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b="1" dirty="0"/>
              <a:t>Contributions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9A0052-5A51-4EA6-807C-4D1AF36F9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227965" indent="-227965"/>
            <a:r>
              <a:rPr lang="en-US" dirty="0"/>
              <a:t>Qian Chen: Skelton of website, Router, Combo Detail page, User comments Page</a:t>
            </a:r>
          </a:p>
          <a:p>
            <a:pPr marL="227965" indent="-227965"/>
            <a:r>
              <a:rPr lang="en-US" dirty="0" err="1"/>
              <a:t>Rongqi</a:t>
            </a:r>
            <a:r>
              <a:rPr lang="en-US" dirty="0"/>
              <a:t> Sun: Public combo view, User's combo view, Login, Register and Mongoose schema.</a:t>
            </a:r>
          </a:p>
          <a:p>
            <a:pPr marL="227965" indent="-227965"/>
            <a:r>
              <a:rPr lang="en-US" dirty="0" err="1"/>
              <a:t>Jingru</a:t>
            </a:r>
            <a:r>
              <a:rPr lang="en-US" dirty="0"/>
              <a:t> Xiang: New Plan Page, including ingredients and bowl design,  interaction </a:t>
            </a:r>
            <a:r>
              <a:rPr lang="en-US"/>
              <a:t>with MongoDB, </a:t>
            </a:r>
            <a:r>
              <a:rPr lang="en-US" dirty="0"/>
              <a:t>page UI with Sass and Bootstrap</a:t>
            </a:r>
          </a:p>
          <a:p>
            <a:pPr marL="227965" indent="-227965"/>
            <a:r>
              <a:rPr lang="en-US" dirty="0" err="1"/>
              <a:t>Yalan</a:t>
            </a:r>
            <a:r>
              <a:rPr lang="en-US" dirty="0"/>
              <a:t> Sun: Home, About Us; map, footer, navbar etc.; compiled ingredients pictures; </a:t>
            </a:r>
            <a:r>
              <a:rPr lang="en-US" dirty="0" err="1"/>
              <a:t>README.md</a:t>
            </a:r>
            <a:r>
              <a:rPr lang="en-US" dirty="0"/>
              <a:t>, ppt slides and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552884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5E266-82DF-4307-97D1-49D93FBEB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51847"/>
            <a:ext cx="7886700" cy="404236"/>
          </a:xfrm>
        </p:spPr>
        <p:txBody>
          <a:bodyPr>
            <a:normAutofit fontScale="90000"/>
          </a:bodyPr>
          <a:lstStyle/>
          <a:p>
            <a:r>
              <a:rPr lang="en-US" dirty="0"/>
              <a:t>Home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6C3AC-F0D0-DA43-B87B-94C668615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8011" y="1980330"/>
            <a:ext cx="7886700" cy="202618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617FCA8-374C-5B4D-9742-775078395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82496"/>
            <a:ext cx="4682179" cy="5147857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8616CC3E-D10A-524C-A371-F54B7CE10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178" y="1682495"/>
            <a:ext cx="4172712" cy="5147857"/>
          </a:xfrm>
          <a:prstGeom prst="rect">
            <a:avLst/>
          </a:prstGeom>
        </p:spPr>
      </p:pic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06AE833E-7F3F-2E4B-B2F6-AF2198992E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706" y="770978"/>
            <a:ext cx="3111639" cy="156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446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5E266-82DF-4307-97D1-49D93FBEB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8879" y="1121260"/>
            <a:ext cx="2167891" cy="2307740"/>
          </a:xfrm>
        </p:spPr>
        <p:txBody>
          <a:bodyPr>
            <a:normAutofit/>
          </a:bodyPr>
          <a:lstStyle/>
          <a:p>
            <a:r>
              <a:rPr lang="en-US" dirty="0"/>
              <a:t>About Us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6C3AC-F0D0-DA43-B87B-94C668615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8011" y="1980330"/>
            <a:ext cx="7886700" cy="202618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3C28938-EFCC-094B-8772-937B8EC98A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0" y="786085"/>
            <a:ext cx="3402330" cy="583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963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5E266-82DF-4307-97D1-49D93FBEB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5857" y="1121261"/>
            <a:ext cx="3438144" cy="777428"/>
          </a:xfrm>
        </p:spPr>
        <p:txBody>
          <a:bodyPr/>
          <a:lstStyle/>
          <a:p>
            <a:r>
              <a:rPr lang="en-US" dirty="0"/>
              <a:t>Sign In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6C3AC-F0D0-DA43-B87B-94C668615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8011" y="1980330"/>
            <a:ext cx="7886700" cy="202618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AB94564-3206-A64C-BF10-B83516B478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97" y="1121261"/>
            <a:ext cx="4403344" cy="5364480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CF2E75-4EF2-7946-A397-0DF07E940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141" y="3429000"/>
            <a:ext cx="3873239" cy="257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76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5E266-82DF-4307-97D1-49D93FBEB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4804" y="1121261"/>
            <a:ext cx="3669906" cy="777428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Create Account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6C3AC-F0D0-DA43-B87B-94C668615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8011" y="1980330"/>
            <a:ext cx="7886700" cy="202618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1A51CC1-87D5-9A4C-B307-2680B6F6B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804" y="3429000"/>
            <a:ext cx="4355271" cy="3261614"/>
          </a:xfrm>
          <a:prstGeom prst="rect">
            <a:avLst/>
          </a:prstGeom>
        </p:spPr>
      </p:pic>
      <p:pic>
        <p:nvPicPr>
          <p:cNvPr id="8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C0F417A-CDC2-DF46-BBA8-5C33164B8F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43" y="1121261"/>
            <a:ext cx="4021405" cy="522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7069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70DBE565B9D4A4081E31D49A9BC43EC" ma:contentTypeVersion="28" ma:contentTypeDescription="Create a new document." ma:contentTypeScope="" ma:versionID="a27772847a506681ffc5b8a2646f7b80">
  <xsd:schema xmlns:xsd="http://www.w3.org/2001/XMLSchema" xmlns:xs="http://www.w3.org/2001/XMLSchema" xmlns:p="http://schemas.microsoft.com/office/2006/metadata/properties" xmlns:ns2="e7e73979-915b-45f1-be95-b891e57b0a18" targetNamespace="http://schemas.microsoft.com/office/2006/metadata/properties" ma:root="true" ma:fieldsID="2ac6ddb896c3ad30b918a18897b81a70" ns2:_="">
    <xsd:import namespace="e7e73979-915b-45f1-be95-b891e57b0a18"/>
    <xsd:element name="properties">
      <xsd:complexType>
        <xsd:sequence>
          <xsd:element name="documentManagement">
            <xsd:complexType>
              <xsd:all>
                <xsd:element ref="ns2:NotebookType" minOccurs="0"/>
                <xsd:element ref="ns2:FolderType" minOccurs="0"/>
                <xsd:element ref="ns2:CultureName" minOccurs="0"/>
                <xsd:element ref="ns2:AppVersion" minOccurs="0"/>
                <xsd:element ref="ns2:TeamsChannelId" minOccurs="0"/>
                <xsd:element ref="ns2:Owner" minOccurs="0"/>
                <xsd:element ref="ns2:Math_Settings" minOccurs="0"/>
                <xsd:element ref="ns2:DefaultSectionNames" minOccurs="0"/>
                <xsd:element ref="ns2:Templates" minOccurs="0"/>
                <xsd:element ref="ns2:Leaders" minOccurs="0"/>
                <xsd:element ref="ns2:Members" minOccurs="0"/>
                <xsd:element ref="ns2:Member_Groups" minOccurs="0"/>
                <xsd:element ref="ns2:Distribution_Groups" minOccurs="0"/>
                <xsd:element ref="ns2:LMS_Mappings" minOccurs="0"/>
                <xsd:element ref="ns2:Invited_Leaders" minOccurs="0"/>
                <xsd:element ref="ns2:Invited_Members" minOccurs="0"/>
                <xsd:element ref="ns2:Self_Registration_Enabled" minOccurs="0"/>
                <xsd:element ref="ns2:Has_Leaders_Only_SectionGroup" minOccurs="0"/>
                <xsd:element ref="ns2:Is_Collaboration_Space_Locked" minOccurs="0"/>
                <xsd:element ref="ns2:IsNotebookLocked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e73979-915b-45f1-be95-b891e57b0a18" elementFormDefault="qualified">
    <xsd:import namespace="http://schemas.microsoft.com/office/2006/documentManagement/types"/>
    <xsd:import namespace="http://schemas.microsoft.com/office/infopath/2007/PartnerControls"/>
    <xsd:element name="NotebookType" ma:index="8" nillable="true" ma:displayName="Notebook Type" ma:internalName="NotebookType">
      <xsd:simpleType>
        <xsd:restriction base="dms:Text"/>
      </xsd:simpleType>
    </xsd:element>
    <xsd:element name="FolderType" ma:index="9" nillable="true" ma:displayName="Folder Type" ma:internalName="FolderType">
      <xsd:simpleType>
        <xsd:restriction base="dms:Text"/>
      </xsd:simpleType>
    </xsd:element>
    <xsd:element name="CultureName" ma:index="10" nillable="true" ma:displayName="Culture Name" ma:internalName="CultureName">
      <xsd:simpleType>
        <xsd:restriction base="dms:Text"/>
      </xsd:simpleType>
    </xsd:element>
    <xsd:element name="AppVersion" ma:index="11" nillable="true" ma:displayName="App Version" ma:internalName="AppVersion">
      <xsd:simpleType>
        <xsd:restriction base="dms:Text"/>
      </xsd:simpleType>
    </xsd:element>
    <xsd:element name="TeamsChannelId" ma:index="12" nillable="true" ma:displayName="Teams Channel Id" ma:internalName="TeamsChannelId">
      <xsd:simpleType>
        <xsd:restriction base="dms:Text"/>
      </xsd:simpleType>
    </xsd:element>
    <xsd:element name="Owner" ma:index="13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4" nillable="true" ma:displayName="Math Settings" ma:internalName="Math_Settings">
      <xsd:simpleType>
        <xsd:restriction base="dms:Text"/>
      </xsd:simpleType>
    </xsd:element>
    <xsd:element name="DefaultSectionNames" ma:index="15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6" nillable="true" ma:displayName="Templates" ma:internalName="Templates">
      <xsd:simpleType>
        <xsd:restriction base="dms:Note">
          <xsd:maxLength value="255"/>
        </xsd:restriction>
      </xsd:simpleType>
    </xsd:element>
    <xsd:element name="Leaders" ma:index="17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18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19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0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1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Leaders" ma:index="22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23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Self_Registration_Enabled" ma:index="24" nillable="true" ma:displayName="Self Registration Enabled" ma:internalName="Self_Registration_Enabled">
      <xsd:simpleType>
        <xsd:restriction base="dms:Boolean"/>
      </xsd:simpleType>
    </xsd:element>
    <xsd:element name="Has_Leaders_Only_SectionGroup" ma:index="25" nillable="true" ma:displayName="Has Leaders Only SectionGroup" ma:internalName="Has_Leaders_Only_SectionGroup">
      <xsd:simpleType>
        <xsd:restriction base="dms:Boolean"/>
      </xsd:simpleType>
    </xsd:element>
    <xsd:element name="Is_Collaboration_Space_Locked" ma:index="26" nillable="true" ma:displayName="Is Collaboration Space Locked" ma:internalName="Is_Collaboration_Space_Locked">
      <xsd:simpleType>
        <xsd:restriction base="dms:Boolean"/>
      </xsd:simpleType>
    </xsd:element>
    <xsd:element name="IsNotebookLocked" ma:index="27" nillable="true" ma:displayName="Is Notebook Locked" ma:internalName="IsNotebookLocked">
      <xsd:simpleType>
        <xsd:restriction base="dms:Boolean"/>
      </xsd:simpleType>
    </xsd:element>
    <xsd:element name="MediaServiceMetadata" ma:index="2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30" nillable="true" ma:displayName="Tags" ma:internalName="MediaServiceAutoTags" ma:readOnly="true">
      <xsd:simpleType>
        <xsd:restriction base="dms:Text"/>
      </xsd:simpleType>
    </xsd:element>
    <xsd:element name="MediaServiceOCR" ma:index="3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3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pVersion xmlns="e7e73979-915b-45f1-be95-b891e57b0a18" xsi:nil="true"/>
    <Invited_Leaders xmlns="e7e73979-915b-45f1-be95-b891e57b0a18" xsi:nil="true"/>
    <Member_Groups xmlns="e7e73979-915b-45f1-be95-b891e57b0a18">
      <UserInfo>
        <DisplayName/>
        <AccountId xsi:nil="true"/>
        <AccountType/>
      </UserInfo>
    </Member_Groups>
    <NotebookType xmlns="e7e73979-915b-45f1-be95-b891e57b0a18" xsi:nil="true"/>
    <TeamsChannelId xmlns="e7e73979-915b-45f1-be95-b891e57b0a18" xsi:nil="true"/>
    <Is_Collaboration_Space_Locked xmlns="e7e73979-915b-45f1-be95-b891e57b0a18" xsi:nil="true"/>
    <Members xmlns="e7e73979-915b-45f1-be95-b891e57b0a18">
      <UserInfo>
        <DisplayName/>
        <AccountId xsi:nil="true"/>
        <AccountType/>
      </UserInfo>
    </Members>
    <Self_Registration_Enabled xmlns="e7e73979-915b-45f1-be95-b891e57b0a18" xsi:nil="true"/>
    <Has_Leaders_Only_SectionGroup xmlns="e7e73979-915b-45f1-be95-b891e57b0a18" xsi:nil="true"/>
    <IsNotebookLocked xmlns="e7e73979-915b-45f1-be95-b891e57b0a18" xsi:nil="true"/>
    <DefaultSectionNames xmlns="e7e73979-915b-45f1-be95-b891e57b0a18" xsi:nil="true"/>
    <Invited_Members xmlns="e7e73979-915b-45f1-be95-b891e57b0a18" xsi:nil="true"/>
    <CultureName xmlns="e7e73979-915b-45f1-be95-b891e57b0a18" xsi:nil="true"/>
    <Leaders xmlns="e7e73979-915b-45f1-be95-b891e57b0a18">
      <UserInfo>
        <DisplayName/>
        <AccountId xsi:nil="true"/>
        <AccountType/>
      </UserInfo>
    </Leaders>
    <Templates xmlns="e7e73979-915b-45f1-be95-b891e57b0a18" xsi:nil="true"/>
    <FolderType xmlns="e7e73979-915b-45f1-be95-b891e57b0a18" xsi:nil="true"/>
    <LMS_Mappings xmlns="e7e73979-915b-45f1-be95-b891e57b0a18" xsi:nil="true"/>
    <Math_Settings xmlns="e7e73979-915b-45f1-be95-b891e57b0a18" xsi:nil="true"/>
    <Owner xmlns="e7e73979-915b-45f1-be95-b891e57b0a18">
      <UserInfo>
        <DisplayName/>
        <AccountId xsi:nil="true"/>
        <AccountType/>
      </UserInfo>
    </Owner>
    <Distribution_Groups xmlns="e7e73979-915b-45f1-be95-b891e57b0a18" xsi:nil="true"/>
  </documentManagement>
</p:properties>
</file>

<file path=customXml/itemProps1.xml><?xml version="1.0" encoding="utf-8"?>
<ds:datastoreItem xmlns:ds="http://schemas.openxmlformats.org/officeDocument/2006/customXml" ds:itemID="{C4E8AD2A-191A-40A4-8672-3093B768DDC2}">
  <ds:schemaRefs>
    <ds:schemaRef ds:uri="e7e73979-915b-45f1-be95-b891e57b0a1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B6B4142-D4FD-4BDA-A811-DC756E60D02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EFBF84-36F0-48D7-A26F-A626A1051625}">
  <ds:schemaRefs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e7e73979-915b-45f1-be95-b891e57b0a1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638</TotalTime>
  <Words>295</Words>
  <Application>Microsoft Macintosh PowerPoint</Application>
  <PresentationFormat>On-screen Show (4:3)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1_Office Theme</vt:lpstr>
      <vt:lpstr>Custom Design</vt:lpstr>
      <vt:lpstr>1_Custom Design</vt:lpstr>
      <vt:lpstr>INFO 6150  Fall 2021 Green Kitchen</vt:lpstr>
      <vt:lpstr>Overview</vt:lpstr>
      <vt:lpstr>What is Green Kitchen App </vt:lpstr>
      <vt:lpstr>Features </vt:lpstr>
      <vt:lpstr>Contributions </vt:lpstr>
      <vt:lpstr>Home</vt:lpstr>
      <vt:lpstr>About Us</vt:lpstr>
      <vt:lpstr>Sign In</vt:lpstr>
      <vt:lpstr>Create Account</vt:lpstr>
      <vt:lpstr>Create New Combo</vt:lpstr>
      <vt:lpstr>View Combo</vt:lpstr>
      <vt:lpstr>Update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Template-COE-Calibri Font</dc:title>
  <dc:creator>LeClair, Janet</dc:creator>
  <cp:lastModifiedBy>Yalan Sun</cp:lastModifiedBy>
  <cp:revision>12</cp:revision>
  <cp:lastPrinted>2019-07-24T16:54:24Z</cp:lastPrinted>
  <dcterms:created xsi:type="dcterms:W3CDTF">2018-12-23T18:46:11Z</dcterms:created>
  <dcterms:modified xsi:type="dcterms:W3CDTF">2021-12-08T16:19:20Z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0x010100D70DBE565B9D4A4081E31D49A9BC43EC</vt:lpwstr>
  </property>
</Properties>
</file>

<file path=docProps/thumbnail.jpeg>
</file>